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要么不分享，既然分享了，就得让大家尽可能全面的了解（掌握）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altLang="zh-CN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 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不能检测数组变化，但实际上并不是实现不了，实现方式也很简单，继续对数组进行深度observe就可以了，只是为了性能问题不实现（https://github.com/vuejs/vue/issues/8562）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12934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600</cp:revision>
  <dcterms:created xsi:type="dcterms:W3CDTF">2023-03-08T17:20:45Z</dcterms:created>
  <dcterms:modified xsi:type="dcterms:W3CDTF">2023-03-08T17:20:45Z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